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76" r:id="rId21"/>
    <p:sldId id="275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81"/>
  </p:normalViewPr>
  <p:slideViewPr>
    <p:cSldViewPr>
      <p:cViewPr varScale="1">
        <p:scale>
          <a:sx n="60" d="100"/>
          <a:sy n="60" d="100"/>
        </p:scale>
        <p:origin x="102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3.png"/><Relationship Id="rId7" Type="http://schemas.openxmlformats.org/officeDocument/2006/relationships/image" Target="../media/image11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3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4.png"/><Relationship Id="rId9" Type="http://schemas.openxmlformats.org/officeDocument/2006/relationships/image" Target="../media/image22.png"/><Relationship Id="rId1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31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44.png"/><Relationship Id="rId9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2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44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72406" y="7258608"/>
            <a:ext cx="6092307" cy="6092307"/>
            <a:chOff x="10972406" y="7258608"/>
            <a:chExt cx="6092307" cy="6092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406" y="7258608"/>
              <a:ext cx="6092307" cy="6092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7156" y="7762723"/>
            <a:ext cx="3646202" cy="3646202"/>
            <a:chOff x="15067156" y="7762723"/>
            <a:chExt cx="3646202" cy="3646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7156" y="7762723"/>
              <a:ext cx="3646202" cy="3646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5217883" cy="5217883"/>
            <a:chOff x="-2430992" y="-1160740"/>
            <a:chExt cx="5217883" cy="5217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5217883" cy="52178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960000">
            <a:off x="2072270" y="2561305"/>
            <a:ext cx="8111886" cy="40471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960000">
            <a:off x="5611036" y="2952996"/>
            <a:ext cx="11482231" cy="55406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37905" y="1443670"/>
            <a:ext cx="12509308" cy="917698"/>
            <a:chOff x="9037905" y="1443670"/>
            <a:chExt cx="12509308" cy="917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9037905" y="1443670"/>
              <a:ext cx="12509308" cy="9176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080000">
            <a:off x="9592496" y="2319960"/>
            <a:ext cx="6445281" cy="7360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080000">
            <a:off x="9387041" y="2164660"/>
            <a:ext cx="2761356" cy="6869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4785" y="9565878"/>
            <a:ext cx="1238133" cy="4106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66654" y="2094260"/>
            <a:ext cx="1270612" cy="187131"/>
            <a:chOff x="9466654" y="2094260"/>
            <a:chExt cx="1270612" cy="1871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">
              <a:off x="9466654" y="2094260"/>
              <a:ext cx="1270612" cy="187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5853" y="-989311"/>
            <a:ext cx="3064211" cy="3064211"/>
            <a:chOff x="1525853" y="-989311"/>
            <a:chExt cx="3064211" cy="30642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5853" y="-989311"/>
              <a:ext cx="3064211" cy="3064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362694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838462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3114228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523998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523998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877161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877161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742102" cy="577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558701" cy="5825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501029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0827" y="5911997"/>
            <a:ext cx="9253871" cy="220833"/>
            <a:chOff x="-690827" y="5911997"/>
            <a:chExt cx="9253871" cy="220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690827" y="5911997"/>
              <a:ext cx="9253871" cy="2208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577" y="721002"/>
            <a:ext cx="1065779" cy="7710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1614" y="1186627"/>
            <a:ext cx="1271248" cy="11008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2767" y="1329303"/>
            <a:ext cx="2032556" cy="7941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71614" y="2428779"/>
            <a:ext cx="1110811" cy="11008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82806" y="2581323"/>
            <a:ext cx="3491623" cy="7941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71614" y="3755637"/>
            <a:ext cx="1110811" cy="11008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55368" y="3890041"/>
            <a:ext cx="2032557" cy="7941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15495" y="2593077"/>
            <a:ext cx="6289643" cy="6289643"/>
            <a:chOff x="-3715495" y="2593077"/>
            <a:chExt cx="6289643" cy="62896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715495" y="259307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1348" y="1645302"/>
            <a:ext cx="3393494" cy="3393494"/>
            <a:chOff x="16741348" y="1645302"/>
            <a:chExt cx="3393494" cy="33934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1348" y="1645302"/>
              <a:ext cx="3393494" cy="33934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71614" y="5051122"/>
            <a:ext cx="1110810" cy="11008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82803" y="5203663"/>
            <a:ext cx="2967024" cy="7941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89751" y="6293494"/>
            <a:ext cx="1271246" cy="11008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30911" y="6436168"/>
            <a:ext cx="2032557" cy="7941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71614" y="8790985"/>
            <a:ext cx="1271246" cy="11008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40205" y="8943899"/>
            <a:ext cx="2032557" cy="7941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71617" y="7505970"/>
            <a:ext cx="1110810" cy="11008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82806" y="7658511"/>
            <a:ext cx="4426090" cy="794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7821" y="2686338"/>
            <a:ext cx="422907" cy="422907"/>
            <a:chOff x="1527821" y="2686338"/>
            <a:chExt cx="422907" cy="422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821" y="2686338"/>
              <a:ext cx="422907" cy="422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6449" y="2526902"/>
            <a:ext cx="2967020" cy="7940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6232" y="3250161"/>
            <a:ext cx="6630675" cy="570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8925" y="4606300"/>
            <a:ext cx="2820112" cy="7940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8708" y="5329559"/>
            <a:ext cx="7130285" cy="537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15495" y="2593077"/>
            <a:ext cx="6289643" cy="6289643"/>
            <a:chOff x="-3715495" y="2593077"/>
            <a:chExt cx="6289643" cy="6289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715495" y="259307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1348" y="1645302"/>
            <a:ext cx="3393494" cy="3393494"/>
            <a:chOff x="16741348" y="1645302"/>
            <a:chExt cx="3393494" cy="33934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1348" y="1645302"/>
              <a:ext cx="3393494" cy="339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7821" y="4750989"/>
            <a:ext cx="422907" cy="422907"/>
            <a:chOff x="1527821" y="4750989"/>
            <a:chExt cx="422907" cy="4229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821" y="4750989"/>
              <a:ext cx="422907" cy="4229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9070" y="6811910"/>
            <a:ext cx="422907" cy="422907"/>
            <a:chOff x="1499070" y="6811910"/>
            <a:chExt cx="422907" cy="4229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9070" y="6811910"/>
              <a:ext cx="422907" cy="4229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87698" y="6652467"/>
            <a:ext cx="4721224" cy="7940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8690" y="7375726"/>
            <a:ext cx="6069630" cy="5709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01902" y="2700714"/>
            <a:ext cx="422907" cy="422907"/>
            <a:chOff x="10101902" y="2700714"/>
            <a:chExt cx="422907" cy="4229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1902" y="2700714"/>
              <a:ext cx="422907" cy="42290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90570" y="2541277"/>
            <a:ext cx="3901487" cy="79409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40315" y="3264536"/>
            <a:ext cx="2167998" cy="5274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93046" y="4620675"/>
            <a:ext cx="2331690" cy="79409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42791" y="5343934"/>
            <a:ext cx="4369399" cy="5709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01902" y="4765365"/>
            <a:ext cx="422907" cy="422907"/>
            <a:chOff x="10101902" y="4765365"/>
            <a:chExt cx="422907" cy="4229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1902" y="4765365"/>
              <a:ext cx="422907" cy="4229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73150" y="6826285"/>
            <a:ext cx="422907" cy="422907"/>
            <a:chOff x="10073150" y="6826285"/>
            <a:chExt cx="422907" cy="4229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3150" y="6826285"/>
              <a:ext cx="422907" cy="42290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61819" y="6666842"/>
            <a:ext cx="2584114" cy="8596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11564" y="7390101"/>
            <a:ext cx="4704718" cy="5372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57642" y="8067001"/>
            <a:ext cx="6289643" cy="6289643"/>
            <a:chOff x="15357642" y="8067001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57642" y="8067001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59466" y="-71955"/>
            <a:ext cx="6289643" cy="6289643"/>
            <a:chOff x="-5059466" y="-71955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59466" y="-71955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2581" y="1586547"/>
            <a:ext cx="2510833" cy="639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4961" y="2118154"/>
            <a:ext cx="935793" cy="107422"/>
            <a:chOff x="8674961" y="2118154"/>
            <a:chExt cx="935793" cy="107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4961" y="2118154"/>
              <a:ext cx="935793" cy="1074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091" y="573125"/>
            <a:ext cx="1973182" cy="7710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047" y="1586547"/>
            <a:ext cx="2510833" cy="6399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60933" y="2118154"/>
            <a:ext cx="935793" cy="107422"/>
            <a:chOff x="3060933" y="2118154"/>
            <a:chExt cx="935793" cy="107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0933" y="2118154"/>
              <a:ext cx="935793" cy="1074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5114" y="1560261"/>
            <a:ext cx="2510833" cy="6399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37494" y="2091871"/>
            <a:ext cx="935793" cy="107422"/>
            <a:chOff x="14337494" y="2091871"/>
            <a:chExt cx="935793" cy="1074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37494" y="2091871"/>
              <a:ext cx="935793" cy="1074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458" y="2463081"/>
            <a:ext cx="5598743" cy="7509214"/>
            <a:chOff x="729458" y="2463081"/>
            <a:chExt cx="5598743" cy="75092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458" y="2463081"/>
              <a:ext cx="5598743" cy="75092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1230" y="3690165"/>
            <a:ext cx="5232098" cy="49544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43485" y="2480249"/>
            <a:ext cx="5598743" cy="7509214"/>
            <a:chOff x="6343485" y="2480249"/>
            <a:chExt cx="5598743" cy="75092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3485" y="2480249"/>
              <a:ext cx="5598743" cy="75092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35632" y="2862311"/>
            <a:ext cx="5086830" cy="67831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05390" y="2460545"/>
            <a:ext cx="5598743" cy="7509214"/>
            <a:chOff x="12005390" y="2460545"/>
            <a:chExt cx="5598743" cy="75092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5390" y="2460545"/>
              <a:ext cx="5598743" cy="75092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71917" y="3071005"/>
            <a:ext cx="4939326" cy="63657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56814" y="-4794405"/>
            <a:ext cx="6289643" cy="6289643"/>
            <a:chOff x="8756814" y="-4794405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6814" y="-4794405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988" y="1536774"/>
            <a:ext cx="4846296" cy="4846296"/>
            <a:chOff x="1445988" y="1536774"/>
            <a:chExt cx="4846296" cy="4846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988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8757" y="1536774"/>
            <a:ext cx="4846296" cy="4846296"/>
            <a:chOff x="6738757" y="1536774"/>
            <a:chExt cx="4846296" cy="48462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8757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3430" y="1536774"/>
            <a:ext cx="4846296" cy="4846296"/>
            <a:chOff x="11993430" y="1536774"/>
            <a:chExt cx="4846296" cy="48462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3430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78263" y="7383636"/>
            <a:ext cx="1877476" cy="780639"/>
            <a:chOff x="3278263" y="7383636"/>
            <a:chExt cx="1877476" cy="7806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0861" y="7316235"/>
              <a:ext cx="1769527" cy="8088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8257" y="6671048"/>
            <a:ext cx="2479233" cy="872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8639" y="8123810"/>
            <a:ext cx="3891439" cy="13532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86130" y="7383636"/>
            <a:ext cx="1877476" cy="780639"/>
            <a:chOff x="8586130" y="7383636"/>
            <a:chExt cx="1877476" cy="7806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18729" y="7316235"/>
              <a:ext cx="1769527" cy="80882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99410" y="6671048"/>
            <a:ext cx="2479233" cy="8722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46610" y="8123810"/>
            <a:ext cx="4407236" cy="13532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80408" y="7383636"/>
            <a:ext cx="1877476" cy="780639"/>
            <a:chOff x="14080408" y="7383636"/>
            <a:chExt cx="1877476" cy="7806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13006" y="7316235"/>
              <a:ext cx="1769527" cy="8088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6362" y="6671048"/>
            <a:ext cx="2479233" cy="8722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06254" y="8123810"/>
            <a:ext cx="3891439" cy="13532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4086678" y="4346106"/>
            <a:ext cx="5685048" cy="5685048"/>
            <a:chOff x="-4086678" y="4346106"/>
            <a:chExt cx="5685048" cy="56850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4086678" y="4346106"/>
              <a:ext cx="5685048" cy="5685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5879" y="2084034"/>
            <a:ext cx="7225484" cy="2548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520" y="721002"/>
            <a:ext cx="3278148" cy="771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0429" y="4171381"/>
            <a:ext cx="9369191" cy="1663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3062" y="7663131"/>
            <a:ext cx="11271586" cy="17199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13916" y="6038192"/>
            <a:ext cx="857882" cy="831914"/>
            <a:chOff x="8713916" y="6038192"/>
            <a:chExt cx="857882" cy="8319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8713916" y="6038192"/>
              <a:ext cx="857882" cy="831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0408" y="1875909"/>
            <a:ext cx="858073" cy="725608"/>
            <a:chOff x="6220408" y="1875909"/>
            <a:chExt cx="858073" cy="725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0408" y="1875909"/>
              <a:ext cx="858073" cy="725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90030" y="1875909"/>
            <a:ext cx="858073" cy="725608"/>
            <a:chOff x="11290030" y="1875909"/>
            <a:chExt cx="858073" cy="7256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1290030" y="1875909"/>
              <a:ext cx="858073" cy="725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520" y="721002"/>
            <a:ext cx="3278148" cy="7710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2407" y="38650"/>
            <a:ext cx="7855404" cy="2122137"/>
            <a:chOff x="5252407" y="38650"/>
            <a:chExt cx="7855404" cy="21221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0641" y="-183117"/>
              <a:ext cx="2350722" cy="266119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6616" y="1227015"/>
              <a:ext cx="6050240" cy="106372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247" y="333752"/>
              <a:ext cx="4255432" cy="883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52410" y="2606359"/>
            <a:ext cx="7855401" cy="2575845"/>
            <a:chOff x="5252410" y="2606359"/>
            <a:chExt cx="7855401" cy="25758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0643" y="2384592"/>
              <a:ext cx="2547354" cy="266119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6615" y="3789560"/>
              <a:ext cx="5951766" cy="15225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3247" y="2901467"/>
              <a:ext cx="4659983" cy="8801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2410" y="5245449"/>
            <a:ext cx="7855401" cy="2575845"/>
            <a:chOff x="5252410" y="5245449"/>
            <a:chExt cx="7855401" cy="25758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0643" y="5023683"/>
              <a:ext cx="2544397" cy="266119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96615" y="6428651"/>
              <a:ext cx="6120414" cy="15225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3247" y="5540547"/>
              <a:ext cx="5686051" cy="8801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77903" y="7669053"/>
            <a:ext cx="7855412" cy="2578011"/>
            <a:chOff x="5177903" y="7669053"/>
            <a:chExt cx="7855412" cy="25780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56137" y="7447287"/>
              <a:ext cx="2579880" cy="266119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2121" y="8850089"/>
              <a:ext cx="6189432" cy="152476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98752" y="7964162"/>
              <a:ext cx="4956067" cy="880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69878" y="-959433"/>
            <a:ext cx="5550926" cy="5550926"/>
            <a:chOff x="14769878" y="-959433"/>
            <a:chExt cx="5550926" cy="5550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917796" y="5180952"/>
            <a:ext cx="3980948" cy="3980948"/>
            <a:chOff x="-2917796" y="5180952"/>
            <a:chExt cx="3980948" cy="39809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721002"/>
            <a:ext cx="2085466" cy="771021"/>
          </a:xfrm>
          <a:prstGeom prst="rect">
            <a:avLst/>
          </a:prstGeom>
        </p:spPr>
      </p:pic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0117DAB0-C431-4D2A-B57F-DEE994465EF5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816030"/>
          <a:ext cx="17830800" cy="7517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331595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859354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0220193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946625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0950426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8469888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390703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9568428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4223118439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21(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금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22(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토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23(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일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24(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월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25(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화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26(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27(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목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357442"/>
                  </a:ext>
                </a:extLst>
              </a:tr>
              <a:tr h="207645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 내용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손동우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요구사항 확인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테이블 설계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화면 설계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클래스 설계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협업 환경 셋팅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Vue, Boot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환경 셋팅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디자인 리뉴얼</a:t>
                      </a:r>
                    </a:p>
                    <a:p>
                      <a:pPr algn="ctr"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매매정보 조회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House Controller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관심 매물 검색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Bookmark Controller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관심지역 검색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en-US" altLang="ko-KR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BookmarkArea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Controller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  <a:p>
                      <a:pPr algn="ctr"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Alertify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를 이용한 진행상황 알림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매물을 클릭해 지도 이동 기능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최종 점검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영상 촬영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문서 정리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PPT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제작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소스코드 정리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046871"/>
                  </a:ext>
                </a:extLst>
              </a:tr>
              <a:tr h="2209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전중훈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커뮤니티 페이지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Community Controller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오류 테스트 및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Community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디자인 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 업로드 기능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Data Dump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504851"/>
                  </a:ext>
                </a:extLst>
              </a:tr>
              <a:tr h="22593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조다운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카카오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API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를 이용한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SNS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로그인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관리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파일업로드를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이용한 프로필 사진 기능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공공데이터 활용한 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학군 검색 기능 추가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메인 페이지와 팀 소개 페이지 구현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공공데이터 활용한 구별 통계 정보 검색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Chartjs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를 활용한 데이터 시각화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디자인 개선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오류 테스트 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및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3069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02118" y="-1152525"/>
            <a:ext cx="5410489" cy="5410489"/>
            <a:chOff x="14302118" y="-1152525"/>
            <a:chExt cx="5410489" cy="5410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02118" y="-1152525"/>
              <a:ext cx="5410489" cy="5410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6569" y="1552719"/>
            <a:ext cx="10351288" cy="3787736"/>
            <a:chOff x="7196569" y="1552719"/>
            <a:chExt cx="10351288" cy="3787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6569" y="1552719"/>
              <a:ext cx="10351288" cy="37877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4129" y="7732843"/>
            <a:ext cx="3146205" cy="2544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5415" y="7174697"/>
            <a:ext cx="2729969" cy="6237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946" y="362995"/>
            <a:ext cx="5050746" cy="740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78881" y="203445"/>
            <a:ext cx="548587" cy="548587"/>
            <a:chOff x="16278881" y="203445"/>
            <a:chExt cx="548587" cy="5485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78881" y="203445"/>
              <a:ext cx="548587" cy="5485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09" y="1789114"/>
            <a:ext cx="4959328" cy="23121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824" y="7132514"/>
            <a:ext cx="2653455" cy="6237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9503" y="7737641"/>
            <a:ext cx="3098097" cy="4538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09223" y="7127725"/>
            <a:ext cx="2758708" cy="6237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8050" y="7779820"/>
            <a:ext cx="3384743" cy="15184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4718" y="7180265"/>
            <a:ext cx="2729276" cy="6237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87400" y="7785375"/>
            <a:ext cx="2860833" cy="482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339018" y="3770708"/>
            <a:ext cx="3880231" cy="3880231"/>
            <a:chOff x="-2339018" y="3770708"/>
            <a:chExt cx="3880231" cy="38802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339018" y="3770708"/>
              <a:ext cx="3880231" cy="3880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95969" y="6151168"/>
            <a:ext cx="884387" cy="979438"/>
            <a:chOff x="11498408" y="6131856"/>
            <a:chExt cx="884387" cy="9794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98408" y="6131856"/>
              <a:ext cx="884387" cy="9794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98310" y="5949371"/>
            <a:ext cx="1799747" cy="1285914"/>
            <a:chOff x="15110870" y="5973062"/>
            <a:chExt cx="1799747" cy="12859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10870" y="5973062"/>
              <a:ext cx="1799747" cy="12859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10551" y="6134100"/>
            <a:ext cx="903213" cy="903213"/>
            <a:chOff x="1902552" y="6225694"/>
            <a:chExt cx="903213" cy="9032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02552" y="6225694"/>
              <a:ext cx="903213" cy="90321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58423" y="7732847"/>
            <a:ext cx="2591157" cy="11765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835DD7-8D5F-5844-B5FD-2CAE3C1428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5770" y="6243338"/>
            <a:ext cx="884387" cy="8843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8265" y="8917980"/>
            <a:ext cx="2523998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DA5733-8D19-48A6-9F5D-2B40A1775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285" y="1392021"/>
            <a:ext cx="13305429" cy="75029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7679722" cy="7019815"/>
            <a:chOff x="1463136" y="1632949"/>
            <a:chExt cx="7679722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7679722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8409" y="8874856"/>
            <a:ext cx="2386116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39787" y="1632949"/>
            <a:ext cx="7679722" cy="7019815"/>
            <a:chOff x="9739787" y="1632949"/>
            <a:chExt cx="7679722" cy="70198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9787" y="1632949"/>
              <a:ext cx="7679722" cy="70198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45047" y="8874856"/>
            <a:ext cx="2523998" cy="533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157</Words>
  <Application>Microsoft Office PowerPoint</Application>
  <PresentationFormat>사용자 지정</PresentationFormat>
  <Paragraphs>67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에스코어 드림 4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조다운</cp:lastModifiedBy>
  <cp:revision>7</cp:revision>
  <dcterms:created xsi:type="dcterms:W3CDTF">2021-05-27T16:37:53Z</dcterms:created>
  <dcterms:modified xsi:type="dcterms:W3CDTF">2021-05-27T08:58:43Z</dcterms:modified>
</cp:coreProperties>
</file>